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8" r:id="rId4"/>
    <p:sldId id="260" r:id="rId5"/>
    <p:sldId id="263" r:id="rId6"/>
    <p:sldId id="262" r:id="rId7"/>
    <p:sldId id="264" r:id="rId8"/>
    <p:sldId id="266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BBE8E-CA7E-4181-993A-8E4CB64B202D}" type="datetimeFigureOut">
              <a:rPr lang="zh-TW" altLang="en-US" smtClean="0"/>
              <a:t>2025/1/21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DCF2E-828A-4D43-8ED3-1B4F82FBC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25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673C751A-D610-2CD2-AAA4-32C04A5449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80E2CD58-DE45-435D-9D23-4FF89638A3EC}"/>
              </a:ext>
            </a:extLst>
          </p:cNvPr>
          <p:cNvSpPr txBox="1"/>
          <p:nvPr userDrawn="1"/>
        </p:nvSpPr>
        <p:spPr>
          <a:xfrm>
            <a:off x="8284052" y="0"/>
            <a:ext cx="3907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TW" sz="12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2025</a:t>
            </a:r>
            <a:r>
              <a:rPr lang="zh-TW" altLang="en-US" sz="12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高科技廠房設施國際論壇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C352A72-46E8-447A-8ABE-853B8760D81A}"/>
              </a:ext>
            </a:extLst>
          </p:cNvPr>
          <p:cNvSpPr txBox="1"/>
          <p:nvPr userDrawn="1"/>
        </p:nvSpPr>
        <p:spPr>
          <a:xfrm>
            <a:off x="8281682" y="196499"/>
            <a:ext cx="39091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fontAlgn="base"/>
            <a:r>
              <a:rPr lang="en-US" altLang="zh-TW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+mj-ea"/>
                <a:ea typeface="+mj-ea"/>
              </a:rPr>
              <a:t>High-Tech Facility International Forum 2025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A1DF6886-94FE-4B35-90B8-3CD09C55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97"/>
            <a:ext cx="10515600" cy="1325563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E2CD162-C241-43D8-A472-212A6A53B3F1}"/>
              </a:ext>
            </a:extLst>
          </p:cNvPr>
          <p:cNvSpPr/>
          <p:nvPr userDrawn="1"/>
        </p:nvSpPr>
        <p:spPr>
          <a:xfrm>
            <a:off x="8280496" y="407122"/>
            <a:ext cx="39115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dist" defTabSz="914400" rtl="0" eaLnBrk="1" latinLnBrk="0" hangingPunct="1"/>
            <a:r>
              <a:rPr lang="zh-TW" altLang="en-US" sz="1200" b="1" kern="12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  <a:cs typeface="+mn-cs"/>
              </a:rPr>
              <a:t>專家演講徵稿 </a:t>
            </a:r>
            <a:r>
              <a:rPr lang="en-US" altLang="zh-TW" sz="1200" b="1" kern="12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  <a:cs typeface="+mn-cs"/>
              </a:rPr>
              <a:t>Call for Speech Topic and Abstract</a:t>
            </a:r>
            <a:endParaRPr lang="zh-TW" altLang="en-US" sz="1200" b="1" kern="1200" dirty="0">
              <a:solidFill>
                <a:schemeClr val="accent6">
                  <a:lumMod val="20000"/>
                  <a:lumOff val="80000"/>
                </a:schemeClr>
              </a:solidFill>
              <a:latin typeface="+mj-ea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10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2E3BC3-F135-47CB-817E-F805FA50C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2F1D0F3-3439-4E7F-86B4-98D23F02F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B76C81-577D-474B-827B-7EDCB177A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281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9F3DDC-8C84-4258-A842-399EE43BD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圖片版面配置區 3">
            <a:extLst>
              <a:ext uri="{FF2B5EF4-FFF2-40B4-BE49-F238E27FC236}">
                <a16:creationId xmlns:a16="http://schemas.microsoft.com/office/drawing/2014/main" id="{F9BBF1F9-575C-4F14-A732-32B6F2A8EF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1690688"/>
            <a:ext cx="3002280" cy="3929062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272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C65E1E56-2E4B-AD1C-61E0-D457687DF9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C54DD5D7-A937-44A0-AC12-64AA9ECF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0740"/>
            <a:ext cx="10515600" cy="1325563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8D5ABDB-1CB9-46FA-AF7E-E6D8877D2BEB}"/>
              </a:ext>
            </a:extLst>
          </p:cNvPr>
          <p:cNvSpPr txBox="1"/>
          <p:nvPr userDrawn="1"/>
        </p:nvSpPr>
        <p:spPr>
          <a:xfrm>
            <a:off x="8284053" y="6173879"/>
            <a:ext cx="3907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TW" sz="12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2025</a:t>
            </a:r>
            <a:r>
              <a:rPr lang="zh-TW" altLang="en-US" sz="12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</a:rPr>
              <a:t>高科技廠房設施國際論壇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8BC9F00-737B-46DA-9E56-8E63EB38090E}"/>
              </a:ext>
            </a:extLst>
          </p:cNvPr>
          <p:cNvSpPr txBox="1"/>
          <p:nvPr userDrawn="1"/>
        </p:nvSpPr>
        <p:spPr>
          <a:xfrm>
            <a:off x="8281683" y="6370378"/>
            <a:ext cx="39091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fontAlgn="base"/>
            <a:r>
              <a:rPr lang="en-US" altLang="zh-TW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+mj-ea"/>
                <a:ea typeface="+mj-ea"/>
              </a:rPr>
              <a:t>High-Tech Facility International Forum 2025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438024D-9D27-4C8C-9E44-B50EF6129914}"/>
              </a:ext>
            </a:extLst>
          </p:cNvPr>
          <p:cNvSpPr/>
          <p:nvPr userDrawn="1"/>
        </p:nvSpPr>
        <p:spPr>
          <a:xfrm>
            <a:off x="8280497" y="6581001"/>
            <a:ext cx="39115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dist" defTabSz="914400" rtl="0" eaLnBrk="1" latinLnBrk="0" hangingPunct="1"/>
            <a:r>
              <a:rPr lang="zh-TW" altLang="en-US" sz="1200" b="1" kern="12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  <a:cs typeface="+mn-cs"/>
              </a:rPr>
              <a:t>專家演講徵稿 </a:t>
            </a:r>
            <a:r>
              <a:rPr lang="en-US" altLang="zh-TW" sz="1200" b="1" kern="12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j-ea"/>
                <a:cs typeface="+mn-cs"/>
              </a:rPr>
              <a:t>Call for Speech Topic and Abstract</a:t>
            </a:r>
            <a:endParaRPr lang="zh-TW" altLang="en-US" sz="1200" b="1" kern="1200" dirty="0">
              <a:solidFill>
                <a:schemeClr val="accent6">
                  <a:lumMod val="20000"/>
                  <a:lumOff val="80000"/>
                </a:schemeClr>
              </a:solidFill>
              <a:latin typeface="+mj-ea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51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F2789-F64F-4692-AE5B-A6BAFE81C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</p:spTree>
    <p:extLst>
      <p:ext uri="{BB962C8B-B14F-4D97-AF65-F5344CB8AC3E}">
        <p14:creationId xmlns:p14="http://schemas.microsoft.com/office/powerpoint/2010/main" val="342410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45F192-AB1A-4F23-9E3B-580ABFB3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BFEF0A-4366-4D20-A5F4-D3C574659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113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A06AAC-88B7-4854-B7B8-CBEF1F68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9DDA4D5-26F5-4331-B8CA-37C75DF40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8343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50E991-3F49-4289-A7F1-E4EB25C5E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BD8CC2-2EBF-44FA-8C74-322862075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91AA21-5898-48B1-A15E-567CA99A6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15510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3DAC77-0D33-4241-897E-F49675C1D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54BB420-7D3A-4C0A-B187-781A5042A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4F357C2-F7BA-4212-A20C-CFE0E4185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0828A13-B817-4EE6-8BFF-CDF9833AC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3554E96-81C5-483E-83BB-F977B21C2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9968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12B27B-313F-4A13-8AEB-F930055C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04655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CE7C9F-1F35-4061-9E6A-4F16740CB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14EAB1-3A69-43AF-B7AD-128B3C041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1819CC-48E8-4B50-8056-5B49827FE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71197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50442A9-E591-A090-6259-B3718A9A09E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963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80891B7-4AF0-46BF-AE90-A815E54D7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CCA7F3-39E1-4CF9-8D2D-00750BCE1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3C73B1E-9EA3-4C40-AC50-B588473E5ECA}"/>
              </a:ext>
            </a:extLst>
          </p:cNvPr>
          <p:cNvSpPr txBox="1">
            <a:spLocks/>
          </p:cNvSpPr>
          <p:nvPr userDrawn="1"/>
        </p:nvSpPr>
        <p:spPr>
          <a:xfrm>
            <a:off x="8049768" y="624662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5435D5E-7E86-424D-9F9D-257AA24E95E1}" type="slidenum">
              <a:rPr lang="zh-TW" altLang="en-US" smtClean="0"/>
              <a:pPr algn="r"/>
              <a:t>‹#›</a:t>
            </a:fld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37FDE2D-3986-43CF-829C-300BBA1C0287}"/>
              </a:ext>
            </a:extLst>
          </p:cNvPr>
          <p:cNvSpPr txBox="1"/>
          <p:nvPr userDrawn="1"/>
        </p:nvSpPr>
        <p:spPr>
          <a:xfrm>
            <a:off x="3639459" y="6615830"/>
            <a:ext cx="61656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fontAlgn="base"/>
            <a:r>
              <a:rPr lang="en-US" altLang="zh-TW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+mj-ea"/>
                <a:ea typeface="+mj-ea"/>
              </a:rPr>
              <a:t>High-Tech Facility International Forum 2025</a:t>
            </a:r>
            <a:r>
              <a:rPr lang="zh-TW" altLang="en-US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+mj-ea"/>
                <a:ea typeface="+mj-ea"/>
              </a:rPr>
              <a:t> </a:t>
            </a:r>
            <a:r>
              <a:rPr lang="en-US" altLang="zh-TW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‖</a:t>
            </a:r>
            <a:r>
              <a:rPr lang="zh-TW" altLang="en-US" sz="1200" b="1" i="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+mj-ea"/>
                <a:ea typeface="+mj-ea"/>
              </a:rPr>
              <a:t> </a:t>
            </a:r>
            <a:r>
              <a:rPr lang="en-US" altLang="zh-TW" sz="1200" b="1" kern="12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  <a:ea typeface="+mn-ea"/>
                <a:cs typeface="+mn-cs"/>
              </a:rPr>
              <a:t>Call for Speech Topic and Abstract</a:t>
            </a:r>
            <a:endParaRPr lang="en-US" altLang="zh-TW" sz="1200" b="1" i="0" dirty="0"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1050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55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7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C6BF593-74A9-4D11-9CED-A171638D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57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10C430-A584-4441-957C-59D7D1DD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35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29D98A72-DCCD-4E6D-A726-D29387025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506" y="5061572"/>
            <a:ext cx="368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9pPr>
          </a:lstStyle>
          <a:p>
            <a:pPr marL="0" indent="0" algn="dist" defTabSz="548627" eaLnBrk="1" hangingPunct="1">
              <a:spcBef>
                <a:spcPct val="50000"/>
              </a:spcBef>
              <a:buNone/>
            </a:pPr>
            <a:r>
              <a:rPr kumimoji="0" lang="en-US" altLang="zh-TW" sz="1200" dirty="0">
                <a:solidFill>
                  <a:srgbClr val="404040"/>
                </a:solidFill>
                <a:latin typeface="Arial"/>
                <a:ea typeface="新細明體" pitchFamily="18" charset="-120"/>
              </a:rPr>
              <a:t>For Newspaper AD, website and on-site LED screen, please kindly provide photo (not too casual), </a:t>
            </a:r>
            <a:r>
              <a:rPr kumimoji="0" lang="en-US" altLang="zh-TW" sz="1200" dirty="0">
                <a:solidFill>
                  <a:srgbClr val="FF0000"/>
                </a:solidFill>
                <a:latin typeface="Arial"/>
                <a:ea typeface="新細明體" pitchFamily="18" charset="-120"/>
              </a:rPr>
              <a:t>file size more than 1.5 MB, with high resolution.</a:t>
            </a:r>
          </a:p>
        </p:txBody>
      </p:sp>
      <p:sp>
        <p:nvSpPr>
          <p:cNvPr id="5" name="矩形 22">
            <a:extLst>
              <a:ext uri="{FF2B5EF4-FFF2-40B4-BE49-F238E27FC236}">
                <a16:creationId xmlns:a16="http://schemas.microsoft.com/office/drawing/2014/main" id="{A9ABD3C3-210E-4C66-BF29-0B7F9CC5FBFE}"/>
              </a:ext>
            </a:extLst>
          </p:cNvPr>
          <p:cNvSpPr/>
          <p:nvPr/>
        </p:nvSpPr>
        <p:spPr>
          <a:xfrm>
            <a:off x="5194697" y="1253043"/>
            <a:ext cx="6210300" cy="1494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defTabSz="653110">
              <a:defRPr/>
            </a:pPr>
            <a:r>
              <a:rPr lang="zh-TW" altLang="en-US" sz="2200" dirty="0">
                <a:latin typeface="+mj-ea"/>
                <a:ea typeface="+mj-ea"/>
              </a:rPr>
              <a:t>姓名</a:t>
            </a:r>
            <a:r>
              <a:rPr lang="en-US" altLang="zh-TW" sz="2200" dirty="0">
                <a:latin typeface="+mj-ea"/>
                <a:ea typeface="+mj-ea"/>
              </a:rPr>
              <a:t>:</a:t>
            </a:r>
            <a:r>
              <a:rPr lang="zh-TW" altLang="en-US" sz="2200" dirty="0">
                <a:latin typeface="+mj-ea"/>
                <a:ea typeface="+mj-ea"/>
              </a:rPr>
              <a:t>                            </a:t>
            </a:r>
            <a:r>
              <a:rPr lang="zh-TW" altLang="en-US" sz="2200" dirty="0">
                <a:latin typeface="+mj-ea"/>
              </a:rPr>
              <a:t>先生</a:t>
            </a:r>
            <a:r>
              <a:rPr lang="en-US" altLang="zh-TW" sz="2200" dirty="0">
                <a:latin typeface="+mj-ea"/>
              </a:rPr>
              <a:t>/ </a:t>
            </a:r>
            <a:r>
              <a:rPr lang="zh-TW" altLang="en-US" sz="2200" dirty="0">
                <a:latin typeface="+mj-ea"/>
              </a:rPr>
              <a:t>女士</a:t>
            </a:r>
            <a:endParaRPr lang="en-US" altLang="zh-TW" sz="2200" dirty="0">
              <a:latin typeface="+mj-ea"/>
              <a:ea typeface="+mj-ea"/>
            </a:endParaRPr>
          </a:p>
          <a:p>
            <a:pPr defTabSz="653110">
              <a:defRPr/>
            </a:pPr>
            <a:r>
              <a:rPr lang="zh-TW" altLang="en-US" sz="2200" dirty="0">
                <a:latin typeface="+mj-ea"/>
                <a:ea typeface="+mj-ea"/>
              </a:rPr>
              <a:t>職稱</a:t>
            </a:r>
            <a:r>
              <a:rPr lang="en-US" altLang="zh-TW" sz="2200" dirty="0">
                <a:latin typeface="+mj-ea"/>
                <a:ea typeface="+mj-ea"/>
              </a:rPr>
              <a:t>:</a:t>
            </a:r>
          </a:p>
          <a:p>
            <a:pPr defTabSz="653110">
              <a:defRPr/>
            </a:pPr>
            <a:r>
              <a:rPr lang="zh-TW" altLang="en-US" sz="2200" dirty="0">
                <a:latin typeface="+mj-ea"/>
              </a:rPr>
              <a:t>部門</a:t>
            </a:r>
            <a:r>
              <a:rPr lang="en-US" altLang="zh-TW" sz="2200" dirty="0">
                <a:latin typeface="+mj-ea"/>
              </a:rPr>
              <a:t>:</a:t>
            </a:r>
          </a:p>
          <a:p>
            <a:pPr defTabSz="653110">
              <a:defRPr/>
            </a:pPr>
            <a:r>
              <a:rPr lang="zh-TW" altLang="en-US" sz="2200" dirty="0">
                <a:latin typeface="+mj-ea"/>
              </a:rPr>
              <a:t>公司</a:t>
            </a:r>
            <a:r>
              <a:rPr lang="en-US" altLang="zh-TW" sz="2200" dirty="0">
                <a:latin typeface="+mj-ea"/>
              </a:rPr>
              <a:t>:</a:t>
            </a:r>
          </a:p>
        </p:txBody>
      </p:sp>
      <p:sp>
        <p:nvSpPr>
          <p:cNvPr id="6" name="內容版面配置區 16">
            <a:extLst>
              <a:ext uri="{FF2B5EF4-FFF2-40B4-BE49-F238E27FC236}">
                <a16:creationId xmlns:a16="http://schemas.microsoft.com/office/drawing/2014/main" id="{356414F4-9FE7-4B49-BBB9-5E0BCAF91BDE}"/>
              </a:ext>
            </a:extLst>
          </p:cNvPr>
          <p:cNvSpPr txBox="1">
            <a:spLocks/>
          </p:cNvSpPr>
          <p:nvPr/>
        </p:nvSpPr>
        <p:spPr>
          <a:xfrm>
            <a:off x="5194697" y="2810604"/>
            <a:ext cx="6210300" cy="3425844"/>
          </a:xfrm>
          <a:prstGeom prst="rect">
            <a:avLst/>
          </a:prstGeom>
        </p:spPr>
        <p:txBody>
          <a:bodyPr/>
          <a:lstStyle>
            <a:lvl1pPr marL="489833" indent="-489833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900" kern="1200">
                <a:solidFill>
                  <a:srgbClr val="63A70A"/>
                </a:solidFill>
                <a:latin typeface="Roboto Medium"/>
                <a:ea typeface="+mn-ea"/>
                <a:cs typeface="Roboto"/>
              </a:defRPr>
            </a:lvl1pPr>
            <a:lvl2pPr marL="1061304" indent="-408194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2pPr>
            <a:lvl3pPr marL="1632776" indent="-326555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3pPr>
            <a:lvl4pPr marL="2285886" indent="-326555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4pPr>
            <a:lvl5pPr marL="2938996" indent="-326555" algn="l" defTabSz="653110" rtl="0" eaLnBrk="1" latinLnBrk="0" hangingPunct="1">
              <a:spcBef>
                <a:spcPts val="857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5pPr>
            <a:lvl6pPr marL="359210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TW" altLang="en-US" sz="1800" u="sng" dirty="0">
                <a:solidFill>
                  <a:srgbClr val="000000"/>
                </a:solidFill>
                <a:latin typeface="+mj-ea"/>
                <a:ea typeface="+mj-ea"/>
              </a:rPr>
              <a:t>最高學歷</a:t>
            </a: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: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Highest educational level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800" u="sng" dirty="0">
                <a:solidFill>
                  <a:srgbClr val="000000"/>
                </a:solidFill>
                <a:latin typeface="+mj-ea"/>
                <a:ea typeface="+mj-ea"/>
              </a:rPr>
              <a:t>經歷</a:t>
            </a: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: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Starting from latest experience / title / Event / award / patents.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No more than 5 bullet points</a:t>
            </a:r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B951BF52-0674-4579-9747-B76E2C23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講師</a:t>
            </a:r>
          </a:p>
        </p:txBody>
      </p:sp>
      <p:sp>
        <p:nvSpPr>
          <p:cNvPr id="2" name="圖片版面配置區 1">
            <a:extLst>
              <a:ext uri="{FF2B5EF4-FFF2-40B4-BE49-F238E27FC236}">
                <a16:creationId xmlns:a16="http://schemas.microsoft.com/office/drawing/2014/main" id="{20D70C9F-1E4A-4D79-8D05-2B397D3EB9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6952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7E394B5E-0F91-4E2D-A16D-08C57295B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421" y="5285690"/>
            <a:ext cx="37795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9pPr>
          </a:lstStyle>
          <a:p>
            <a:pPr marL="0" indent="0" algn="dist" defTabSz="548627" eaLnBrk="1" hangingPunct="1">
              <a:spcBef>
                <a:spcPct val="50000"/>
              </a:spcBef>
              <a:buNone/>
            </a:pPr>
            <a:r>
              <a:rPr kumimoji="0" lang="en-US" altLang="zh-TW" sz="1200" dirty="0">
                <a:solidFill>
                  <a:srgbClr val="404040"/>
                </a:solidFill>
                <a:latin typeface="Arial"/>
                <a:ea typeface="新細明體" pitchFamily="18" charset="-120"/>
              </a:rPr>
              <a:t>For Newspaper AD, website and on-site LED screen, please kindly provide photo (not too casual), </a:t>
            </a:r>
            <a:r>
              <a:rPr kumimoji="0" lang="en-US" altLang="zh-TW" sz="1200" dirty="0">
                <a:solidFill>
                  <a:srgbClr val="FF0000"/>
                </a:solidFill>
                <a:latin typeface="Arial"/>
                <a:ea typeface="新細明體" pitchFamily="18" charset="-120"/>
              </a:rPr>
              <a:t>file size more than 1.5 MB, with high resolution.</a:t>
            </a:r>
          </a:p>
        </p:txBody>
      </p:sp>
      <p:sp>
        <p:nvSpPr>
          <p:cNvPr id="5" name="矩形 22">
            <a:extLst>
              <a:ext uri="{FF2B5EF4-FFF2-40B4-BE49-F238E27FC236}">
                <a16:creationId xmlns:a16="http://schemas.microsoft.com/office/drawing/2014/main" id="{50D662CF-1401-412A-8397-CDEF0A0A5D13}"/>
              </a:ext>
            </a:extLst>
          </p:cNvPr>
          <p:cNvSpPr/>
          <p:nvPr/>
        </p:nvSpPr>
        <p:spPr>
          <a:xfrm>
            <a:off x="5213747" y="1342690"/>
            <a:ext cx="6210300" cy="1494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Mr./ Ms. Name 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Job Title: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Department</a:t>
            </a:r>
            <a:r>
              <a:rPr lang="en-US" altLang="zh-TW" sz="2200" dirty="0">
                <a:latin typeface="+mj-ea"/>
              </a:rPr>
              <a:t>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</a:rPr>
              <a:t>Company:</a:t>
            </a:r>
          </a:p>
        </p:txBody>
      </p:sp>
      <p:sp>
        <p:nvSpPr>
          <p:cNvPr id="6" name="內容版面配置區 16">
            <a:extLst>
              <a:ext uri="{FF2B5EF4-FFF2-40B4-BE49-F238E27FC236}">
                <a16:creationId xmlns:a16="http://schemas.microsoft.com/office/drawing/2014/main" id="{384C05E5-9538-49BD-9120-2BD5B609ADAB}"/>
              </a:ext>
            </a:extLst>
          </p:cNvPr>
          <p:cNvSpPr txBox="1">
            <a:spLocks/>
          </p:cNvSpPr>
          <p:nvPr/>
        </p:nvSpPr>
        <p:spPr>
          <a:xfrm>
            <a:off x="5213747" y="2900251"/>
            <a:ext cx="6210300" cy="3425844"/>
          </a:xfrm>
          <a:prstGeom prst="rect">
            <a:avLst/>
          </a:prstGeom>
        </p:spPr>
        <p:txBody>
          <a:bodyPr/>
          <a:lstStyle>
            <a:lvl1pPr marL="489833" indent="-489833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900" kern="1200">
                <a:solidFill>
                  <a:srgbClr val="63A70A"/>
                </a:solidFill>
                <a:latin typeface="Roboto Medium"/>
                <a:ea typeface="+mn-ea"/>
                <a:cs typeface="Roboto"/>
              </a:defRPr>
            </a:lvl1pPr>
            <a:lvl2pPr marL="1061304" indent="-408194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2pPr>
            <a:lvl3pPr marL="1632776" indent="-326555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3pPr>
            <a:lvl4pPr marL="2285886" indent="-326555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4pPr>
            <a:lvl5pPr marL="2938996" indent="-326555" algn="l" defTabSz="653110" rtl="0" eaLnBrk="1" latinLnBrk="0" hangingPunct="1">
              <a:spcBef>
                <a:spcPts val="857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5pPr>
            <a:lvl6pPr marL="359210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Education: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Highest educational level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Experience: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Starting from latest experience / title / Event / award / patents.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No more than 5 bullet points</a:t>
            </a: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CB9A5E4-5B58-411A-8B75-76084466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Speaker</a:t>
            </a:r>
            <a:endParaRPr lang="zh-TW" altLang="en-US" dirty="0"/>
          </a:p>
        </p:txBody>
      </p:sp>
      <p:sp>
        <p:nvSpPr>
          <p:cNvPr id="4" name="圖片版面配置區 3">
            <a:extLst>
              <a:ext uri="{FF2B5EF4-FFF2-40B4-BE49-F238E27FC236}">
                <a16:creationId xmlns:a16="http://schemas.microsoft.com/office/drawing/2014/main" id="{D559FE29-51E8-4E38-90B6-83D5C6CD3B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0510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15C9A3-307F-46F4-A5F2-139C8C684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*</a:t>
            </a:r>
            <a:r>
              <a:rPr lang="zh-TW" altLang="en-US" dirty="0"/>
              <a:t>講題摘要 </a:t>
            </a:r>
            <a:r>
              <a:rPr lang="en-US" altLang="zh-TW" sz="2800" dirty="0"/>
              <a:t>(</a:t>
            </a:r>
            <a:r>
              <a:rPr lang="zh-TW" altLang="en-US" sz="2800" dirty="0"/>
              <a:t>約</a:t>
            </a:r>
            <a:r>
              <a:rPr lang="en-US" altLang="zh-TW" sz="2800" dirty="0"/>
              <a:t>250</a:t>
            </a:r>
            <a:r>
              <a:rPr lang="zh-TW" altLang="en-US" sz="2800" dirty="0"/>
              <a:t>字，務必提供</a:t>
            </a:r>
            <a:r>
              <a:rPr lang="en-US" altLang="zh-TW" sz="2800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5F1BE9-3CA9-40AC-88A0-7B451A978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3794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7FFA3FCC-0748-4694-9305-093908212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* </a:t>
            </a:r>
            <a:r>
              <a:rPr lang="en-US" altLang="zh-TW" sz="3600" dirty="0"/>
              <a:t>Abstract of Presentation</a:t>
            </a:r>
            <a:r>
              <a:rPr lang="zh-TW" altLang="en-US" sz="3600" dirty="0"/>
              <a:t> </a:t>
            </a:r>
            <a:r>
              <a:rPr lang="en-US" altLang="zh-TW" sz="2800" dirty="0"/>
              <a:t>(required. around 150</a:t>
            </a:r>
            <a:r>
              <a:rPr lang="zh-TW" altLang="en-US" sz="2800" dirty="0"/>
              <a:t> </a:t>
            </a:r>
            <a:r>
              <a:rPr lang="en-US" altLang="zh-TW" sz="2800" dirty="0"/>
              <a:t>words)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84D7D7F-D49E-433E-B868-75F6B9CD1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1016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3F5FE96E-4591-442C-B43C-61EDB959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補充資料 </a:t>
            </a:r>
            <a:r>
              <a:rPr lang="en-US" altLang="zh-TW" dirty="0"/>
              <a:t>Supplement</a:t>
            </a:r>
            <a:endParaRPr lang="zh-TW" altLang="en-US" dirty="0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418F0E2-6793-4338-8AA7-2094EA5CCB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2000" dirty="0">
                <a:solidFill>
                  <a:srgbClr val="C00000"/>
                </a:solidFill>
              </a:rPr>
              <a:t>Supplementary information facilitates the reviewers in gaining a thorough understanding of the presented speech content, leading to comprehensive discussions and evaluations.</a:t>
            </a:r>
          </a:p>
          <a:p>
            <a:pPr algn="ctr"/>
            <a:r>
              <a:rPr lang="zh-TW" altLang="en-US" sz="2000" dirty="0">
                <a:solidFill>
                  <a:srgbClr val="C00000"/>
                </a:solidFill>
              </a:rPr>
              <a:t>補充資料有助於評審深入了解所提的演講內容，進行全面性的討論與評選</a:t>
            </a:r>
          </a:p>
        </p:txBody>
      </p:sp>
    </p:spTree>
    <p:extLst>
      <p:ext uri="{BB962C8B-B14F-4D97-AF65-F5344CB8AC3E}">
        <p14:creationId xmlns:p14="http://schemas.microsoft.com/office/powerpoint/2010/main" val="61581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21325870-6D0A-444B-AFB8-8A708DD26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FDD17B9D-4A93-4E0D-8CB1-522BE6E01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21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205</Words>
  <Application>Microsoft Office PowerPoint</Application>
  <PresentationFormat>寬螢幕</PresentationFormat>
  <Paragraphs>27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Roboto</vt:lpstr>
      <vt:lpstr>微軟正黑體</vt:lpstr>
      <vt:lpstr>新細明體</vt:lpstr>
      <vt:lpstr>Arial</vt:lpstr>
      <vt:lpstr>Calibri</vt:lpstr>
      <vt:lpstr>Office 佈景主題</vt:lpstr>
      <vt:lpstr>PowerPoint 簡報</vt:lpstr>
      <vt:lpstr>PowerPoint 簡報</vt:lpstr>
      <vt:lpstr>講師</vt:lpstr>
      <vt:lpstr>Speaker</vt:lpstr>
      <vt:lpstr>*講題摘要 (約250字，務必提供)</vt:lpstr>
      <vt:lpstr>* Abstract of Presentation (required. around 150 words)</vt:lpstr>
      <vt:lpstr>補充資料 Supplement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HTFA</dc:creator>
  <cp:lastModifiedBy>sophia</cp:lastModifiedBy>
  <cp:revision>35</cp:revision>
  <dcterms:created xsi:type="dcterms:W3CDTF">2022-03-07T09:22:00Z</dcterms:created>
  <dcterms:modified xsi:type="dcterms:W3CDTF">2025-01-21T05:53:35Z</dcterms:modified>
</cp:coreProperties>
</file>