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notesMasterIdLst>
    <p:notesMasterId r:id="rId9"/>
  </p:notesMasterIdLst>
  <p:handoutMasterIdLst>
    <p:handoutMasterId r:id="rId10"/>
  </p:handoutMasterIdLst>
  <p:sldIdLst>
    <p:sldId id="262" r:id="rId2"/>
    <p:sldId id="258" r:id="rId3"/>
    <p:sldId id="260" r:id="rId4"/>
    <p:sldId id="267" r:id="rId5"/>
    <p:sldId id="268" r:id="rId6"/>
    <p:sldId id="270" r:id="rId7"/>
    <p:sldId id="269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8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9D90B89A-7A99-4AA4-94C8-A9BE9E017BE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D7982018-FE9E-4839-94BB-0ADC8A6434E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57ACE-3810-4B66-9077-5F702A38FBB6}" type="datetimeFigureOut">
              <a:rPr lang="zh-TW" altLang="en-US" smtClean="0"/>
              <a:t>2025/1/16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737AA33-F5BF-4328-8663-ABA98B3FD9B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17E641F-B434-42D1-A163-7E60DFC2BFC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E54B50-29B9-4505-AACA-63535B022E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570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BBE8E-CA7E-4181-993A-8E4CB64B202D}" type="datetimeFigureOut">
              <a:rPr lang="zh-TW" altLang="en-US" smtClean="0"/>
              <a:t>2025/1/16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DDCF2E-828A-4D43-8ED3-1B4F82FBCF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0255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901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CC529-AE48-437D-B229-7145403298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49620-42E7-438B-9C65-62EDC946AE9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5D4E3F-1417-4D13-AD4B-65BFA1ACE79E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7072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14BFD-6987-48BD-A264-6CD29AA9D9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474C3F-1B60-4ADF-9370-0B6776656E9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TW" dirty="0"/>
              <a:t>Picture</a:t>
            </a:r>
            <a:endParaRPr lang="zh-TW" alt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78BA40-A94B-482B-80D9-AA6FA7A1C94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993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A12B27B-313F-4A13-8AEB-F930055C2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2966032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45F192-AB1A-4F23-9E3B-580ABFB36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ABFEF0A-4366-4D20-A5F4-D3C574659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624126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5512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8A6FBF4-F37C-42AA-8E26-C00A1E17CFE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0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37904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E8960-13C0-49AC-A062-F8C6CDE0510C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9F9D62F-6D05-41F4-8A93-B835BC7B05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02833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8AD2B-2ED5-4EFF-A8EC-8B42FDE5B92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BDA0D8-C43B-48B9-A52C-416503401A0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TW" dirty="0"/>
              <a:t>Click to edit Master subtitle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59828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9AF2E-6630-4C7F-8CF4-840D3657EF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/>
            </a:lvl1pPr>
          </a:lstStyle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6190-237C-4386-8896-7D8FFCE18EC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73861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93880AF0-9702-4261-AE6B-E1C28C7E0E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612FFF9-9168-4658-B89B-56378B9E6A1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7E630193-5092-4180-9CEE-C7F9B3BF579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8792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A46D5A-DD53-430E-A9F4-43F95ACDC76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94169A-45D5-4B4B-B5B3-926F711F8EC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0F009E-DAA2-4864-8467-2C3CE98A5966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A357E3-D09B-4B4C-8F27-AFC9F7B98C9A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0F164EC-0181-4B12-9D64-B14A561FE8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34755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92E7A009-8A1D-473F-A418-48440620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04272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EFFA72-BC58-4513-A0A8-2EFD1C4CC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538380-E1A3-4133-90F9-14E205CE15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pic>
        <p:nvPicPr>
          <p:cNvPr id="10" name="圖片 7">
            <a:extLst>
              <a:ext uri="{FF2B5EF4-FFF2-40B4-BE49-F238E27FC236}">
                <a16:creationId xmlns:a16="http://schemas.microsoft.com/office/drawing/2014/main" id="{32FC01F6-EE00-4535-8753-383E11F760F3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630" cy="6858000"/>
          </a:xfrm>
          <a:prstGeom prst="rect">
            <a:avLst/>
          </a:prstGeom>
        </p:spPr>
      </p:pic>
      <p:sp>
        <p:nvSpPr>
          <p:cNvPr id="11" name="投影片編號版面配置區 8">
            <a:extLst>
              <a:ext uri="{FF2B5EF4-FFF2-40B4-BE49-F238E27FC236}">
                <a16:creationId xmlns:a16="http://schemas.microsoft.com/office/drawing/2014/main" id="{5138AB51-BB14-499F-9973-7FE1AA3A712B}"/>
              </a:ext>
            </a:extLst>
          </p:cNvPr>
          <p:cNvSpPr txBox="1">
            <a:spLocks/>
          </p:cNvSpPr>
          <p:nvPr userDrawn="1"/>
        </p:nvSpPr>
        <p:spPr>
          <a:xfrm>
            <a:off x="8049768" y="6246622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marL="0" algn="l" defTabSz="914400" rtl="0" eaLnBrk="1" latinLnBrk="0" hangingPunct="1"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C5435D5E-7E86-424D-9F9D-257AA24E95E1}" type="slidenum">
              <a:rPr lang="zh-TW" altLang="en-US" smtClean="0"/>
              <a:pPr algn="r"/>
              <a:t>‹#›</a:t>
            </a:fld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59CB2B2D-6DAA-4527-AD6F-C1A46F239619}"/>
              </a:ext>
            </a:extLst>
          </p:cNvPr>
          <p:cNvSpPr txBox="1"/>
          <p:nvPr userDrawn="1"/>
        </p:nvSpPr>
        <p:spPr>
          <a:xfrm>
            <a:off x="3505383" y="6615830"/>
            <a:ext cx="517886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 fontAlgn="base"/>
            <a:r>
              <a:rPr lang="en-US" altLang="zh-TW" sz="1200" b="1" i="0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High-Tech Facility International Forum 2025</a:t>
            </a:r>
            <a:r>
              <a:rPr lang="zh-TW" altLang="en-US" sz="1200" b="1" i="0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200" b="1" i="0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‖</a:t>
            </a:r>
            <a:r>
              <a:rPr lang="zh-TW" altLang="en-US" sz="1200" b="1" i="0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200" b="1" kern="1200" dirty="0">
                <a:solidFill>
                  <a:schemeClr val="accent6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September 5</a:t>
            </a:r>
            <a:r>
              <a:rPr lang="en-US" altLang="zh-TW" sz="1200" b="1" kern="1200" baseline="30000" dirty="0">
                <a:solidFill>
                  <a:schemeClr val="accent6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th</a:t>
            </a:r>
            <a:r>
              <a:rPr lang="en-US" altLang="zh-TW" sz="1200" b="1" kern="1200" dirty="0">
                <a:solidFill>
                  <a:schemeClr val="accent6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, 2025</a:t>
            </a:r>
            <a:endParaRPr lang="en-US" altLang="zh-TW" sz="1200" b="1" i="0" dirty="0">
              <a:solidFill>
                <a:schemeClr val="accent6">
                  <a:lumMod val="20000"/>
                  <a:lumOff val="80000"/>
                </a:schemeClr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96067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82" r:id="rId4"/>
    <p:sldLayoutId id="2147483681" r:id="rId5"/>
    <p:sldLayoutId id="2147483683" r:id="rId6"/>
    <p:sldLayoutId id="2147483684" r:id="rId7"/>
    <p:sldLayoutId id="2147483685" r:id="rId8"/>
    <p:sldLayoutId id="2147483686" r:id="rId9"/>
    <p:sldLayoutId id="2147483688" r:id="rId10"/>
    <p:sldLayoutId id="2147483689" r:id="rId11"/>
    <p:sldLayoutId id="2147483695" r:id="rId12"/>
    <p:sldLayoutId id="214748369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6E6ABCF-020B-4C01-9147-06A6D6BFA7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BD5703D-D6CF-4126-AD14-EEDF257C66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6608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9">
            <a:extLst>
              <a:ext uri="{FF2B5EF4-FFF2-40B4-BE49-F238E27FC236}">
                <a16:creationId xmlns:a16="http://schemas.microsoft.com/office/drawing/2014/main" id="{29D98A72-DCCD-4E6D-A726-D29387025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506" y="5061572"/>
            <a:ext cx="3688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9pPr>
          </a:lstStyle>
          <a:p>
            <a:pPr marL="0" indent="0" algn="dist" defTabSz="548627" eaLnBrk="1" hangingPunct="1">
              <a:spcBef>
                <a:spcPct val="50000"/>
              </a:spcBef>
              <a:buNone/>
            </a:pPr>
            <a:r>
              <a:rPr kumimoji="0" lang="en-US" altLang="zh-TW" sz="1200" dirty="0">
                <a:solidFill>
                  <a:srgbClr val="404040"/>
                </a:solidFill>
                <a:latin typeface="Arial"/>
                <a:ea typeface="新細明體" pitchFamily="18" charset="-120"/>
              </a:rPr>
              <a:t>For Newspaper AD, website and on-site LED screen, please kindly provide photo (not too casual), </a:t>
            </a:r>
            <a:r>
              <a:rPr kumimoji="0" lang="en-US" altLang="zh-TW" sz="1200" dirty="0">
                <a:solidFill>
                  <a:srgbClr val="FF0000"/>
                </a:solidFill>
                <a:latin typeface="Arial"/>
                <a:ea typeface="新細明體" pitchFamily="18" charset="-120"/>
              </a:rPr>
              <a:t>file size more than 1.5 MB, with high resolution.</a:t>
            </a:r>
          </a:p>
        </p:txBody>
      </p:sp>
      <p:sp>
        <p:nvSpPr>
          <p:cNvPr id="5" name="矩形 22">
            <a:extLst>
              <a:ext uri="{FF2B5EF4-FFF2-40B4-BE49-F238E27FC236}">
                <a16:creationId xmlns:a16="http://schemas.microsoft.com/office/drawing/2014/main" id="{A9ABD3C3-210E-4C66-BF29-0B7F9CC5FBFE}"/>
              </a:ext>
            </a:extLst>
          </p:cNvPr>
          <p:cNvSpPr/>
          <p:nvPr/>
        </p:nvSpPr>
        <p:spPr>
          <a:xfrm>
            <a:off x="5194697" y="1253043"/>
            <a:ext cx="6210300" cy="14943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defTabSz="653110">
              <a:defRPr/>
            </a:pPr>
            <a:r>
              <a:rPr lang="zh-TW" altLang="en-US" sz="2200" dirty="0">
                <a:latin typeface="+mj-ea"/>
                <a:ea typeface="+mj-ea"/>
              </a:rPr>
              <a:t>姓名</a:t>
            </a:r>
            <a:r>
              <a:rPr lang="en-US" altLang="zh-TW" sz="2200" dirty="0">
                <a:latin typeface="+mj-ea"/>
                <a:ea typeface="+mj-ea"/>
              </a:rPr>
              <a:t>:</a:t>
            </a:r>
            <a:r>
              <a:rPr lang="zh-TW" altLang="en-US" sz="2200" dirty="0">
                <a:latin typeface="+mj-ea"/>
                <a:ea typeface="+mj-ea"/>
              </a:rPr>
              <a:t>                            </a:t>
            </a:r>
            <a:r>
              <a:rPr lang="zh-TW" altLang="en-US" sz="2200" dirty="0">
                <a:latin typeface="+mj-ea"/>
              </a:rPr>
              <a:t>先生</a:t>
            </a:r>
            <a:r>
              <a:rPr lang="en-US" altLang="zh-TW" sz="2200" dirty="0">
                <a:latin typeface="+mj-ea"/>
              </a:rPr>
              <a:t>/ </a:t>
            </a:r>
            <a:r>
              <a:rPr lang="zh-TW" altLang="en-US" sz="2200" dirty="0">
                <a:latin typeface="+mj-ea"/>
              </a:rPr>
              <a:t>女士</a:t>
            </a:r>
            <a:endParaRPr lang="en-US" altLang="zh-TW" sz="2200" dirty="0">
              <a:latin typeface="+mj-ea"/>
              <a:ea typeface="+mj-ea"/>
            </a:endParaRPr>
          </a:p>
          <a:p>
            <a:pPr defTabSz="653110">
              <a:defRPr/>
            </a:pPr>
            <a:r>
              <a:rPr lang="zh-TW" altLang="en-US" sz="2200" dirty="0">
                <a:latin typeface="+mj-ea"/>
                <a:ea typeface="+mj-ea"/>
              </a:rPr>
              <a:t>職稱</a:t>
            </a:r>
            <a:r>
              <a:rPr lang="en-US" altLang="zh-TW" sz="2200" dirty="0">
                <a:latin typeface="+mj-ea"/>
                <a:ea typeface="+mj-ea"/>
              </a:rPr>
              <a:t>:</a:t>
            </a:r>
          </a:p>
          <a:p>
            <a:pPr defTabSz="653110">
              <a:defRPr/>
            </a:pPr>
            <a:r>
              <a:rPr lang="zh-TW" altLang="en-US" sz="2200" dirty="0">
                <a:latin typeface="+mj-ea"/>
              </a:rPr>
              <a:t>部門</a:t>
            </a:r>
            <a:r>
              <a:rPr lang="en-US" altLang="zh-TW" sz="2200" dirty="0">
                <a:latin typeface="+mj-ea"/>
              </a:rPr>
              <a:t>:</a:t>
            </a:r>
          </a:p>
          <a:p>
            <a:pPr defTabSz="653110">
              <a:defRPr/>
            </a:pPr>
            <a:r>
              <a:rPr lang="zh-TW" altLang="en-US" sz="2200" dirty="0">
                <a:latin typeface="+mj-ea"/>
              </a:rPr>
              <a:t>公司</a:t>
            </a:r>
            <a:r>
              <a:rPr lang="en-US" altLang="zh-TW" sz="2200" dirty="0">
                <a:latin typeface="+mj-ea"/>
              </a:rPr>
              <a:t>:</a:t>
            </a:r>
          </a:p>
        </p:txBody>
      </p:sp>
      <p:sp>
        <p:nvSpPr>
          <p:cNvPr id="6" name="內容版面配置區 16">
            <a:extLst>
              <a:ext uri="{FF2B5EF4-FFF2-40B4-BE49-F238E27FC236}">
                <a16:creationId xmlns:a16="http://schemas.microsoft.com/office/drawing/2014/main" id="{356414F4-9FE7-4B49-BBB9-5E0BCAF91BDE}"/>
              </a:ext>
            </a:extLst>
          </p:cNvPr>
          <p:cNvSpPr txBox="1">
            <a:spLocks/>
          </p:cNvSpPr>
          <p:nvPr/>
        </p:nvSpPr>
        <p:spPr>
          <a:xfrm>
            <a:off x="5194697" y="2810604"/>
            <a:ext cx="6210300" cy="3425844"/>
          </a:xfrm>
          <a:prstGeom prst="rect">
            <a:avLst/>
          </a:prstGeom>
        </p:spPr>
        <p:txBody>
          <a:bodyPr/>
          <a:lstStyle>
            <a:lvl1pPr marL="489833" indent="-489833" algn="l" defTabSz="653110" rtl="0" eaLnBrk="1" latinLnBrk="0" hangingPunct="1">
              <a:spcBef>
                <a:spcPts val="857"/>
              </a:spcBef>
              <a:buFont typeface="Arial"/>
              <a:buChar char="•"/>
              <a:defRPr sz="2900" kern="1200">
                <a:solidFill>
                  <a:srgbClr val="63A70A"/>
                </a:solidFill>
                <a:latin typeface="Roboto Medium"/>
                <a:ea typeface="+mn-ea"/>
                <a:cs typeface="Roboto"/>
              </a:defRPr>
            </a:lvl1pPr>
            <a:lvl2pPr marL="1061304" indent="-408194" algn="l" defTabSz="653110" rtl="0" eaLnBrk="1" latinLnBrk="0" hangingPunct="1">
              <a:spcBef>
                <a:spcPts val="857"/>
              </a:spcBef>
              <a:buFont typeface="Arial"/>
              <a:buChar char="–"/>
              <a:defRPr sz="2600" kern="1200">
                <a:solidFill>
                  <a:schemeClr val="tx1"/>
                </a:solidFill>
                <a:latin typeface="Roboto Light"/>
                <a:ea typeface="+mn-ea"/>
                <a:cs typeface="Roboto"/>
              </a:defRPr>
            </a:lvl2pPr>
            <a:lvl3pPr marL="1632776" indent="-326555" algn="l" defTabSz="653110" rtl="0" eaLnBrk="1" latinLnBrk="0" hangingPunct="1">
              <a:spcBef>
                <a:spcPts val="857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Roboto Light"/>
                <a:ea typeface="+mn-ea"/>
                <a:cs typeface="Roboto"/>
              </a:defRPr>
            </a:lvl3pPr>
            <a:lvl4pPr marL="2285886" indent="-326555" algn="l" defTabSz="653110" rtl="0" eaLnBrk="1" latinLnBrk="0" hangingPunct="1">
              <a:spcBef>
                <a:spcPts val="857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Roboto Light"/>
                <a:ea typeface="+mn-ea"/>
                <a:cs typeface="Roboto"/>
              </a:defRPr>
            </a:lvl4pPr>
            <a:lvl5pPr marL="2938996" indent="-326555" algn="l" defTabSz="653110" rtl="0" eaLnBrk="1" latinLnBrk="0" hangingPunct="1">
              <a:spcBef>
                <a:spcPts val="857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Roboto Light"/>
                <a:ea typeface="+mn-ea"/>
                <a:cs typeface="Roboto"/>
              </a:defRPr>
            </a:lvl5pPr>
            <a:lvl6pPr marL="3592106" indent="-326555" algn="l" defTabSz="653110" rtl="0" eaLnBrk="1" latinLnBrk="0" hangingPunct="1">
              <a:spcBef>
                <a:spcPct val="20000"/>
              </a:spcBef>
              <a:buFont typeface="Arial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45216" indent="-326555" algn="l" defTabSz="653110" rtl="0" eaLnBrk="1" latinLnBrk="0" hangingPunct="1">
              <a:spcBef>
                <a:spcPct val="20000"/>
              </a:spcBef>
              <a:buFont typeface="Arial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98327" indent="-326555" algn="l" defTabSz="653110" rtl="0" eaLnBrk="1" latinLnBrk="0" hangingPunct="1">
              <a:spcBef>
                <a:spcPct val="20000"/>
              </a:spcBef>
              <a:buFont typeface="Arial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51437" indent="-326555" algn="l" defTabSz="653110" rtl="0" eaLnBrk="1" latinLnBrk="0" hangingPunct="1">
              <a:spcBef>
                <a:spcPct val="20000"/>
              </a:spcBef>
              <a:buFont typeface="Arial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zh-TW" altLang="en-US" sz="1800" u="sng" dirty="0">
                <a:solidFill>
                  <a:srgbClr val="000000"/>
                </a:solidFill>
                <a:latin typeface="+mj-ea"/>
                <a:ea typeface="+mj-ea"/>
              </a:rPr>
              <a:t>最高學歷</a:t>
            </a:r>
            <a:r>
              <a:rPr lang="en-US" altLang="zh-TW" sz="1800" u="sng" dirty="0">
                <a:solidFill>
                  <a:srgbClr val="000000"/>
                </a:solidFill>
                <a:latin typeface="+mj-ea"/>
                <a:ea typeface="+mj-ea"/>
              </a:rPr>
              <a:t>: </a:t>
            </a:r>
          </a:p>
          <a:p>
            <a:pPr marL="265113" indent="-265113">
              <a:spcBef>
                <a:spcPts val="0"/>
              </a:spcBef>
            </a:pPr>
            <a:r>
              <a:rPr lang="en-US" altLang="zh-TW" sz="1600" dirty="0">
                <a:solidFill>
                  <a:srgbClr val="000000"/>
                </a:solidFill>
                <a:latin typeface="+mj-ea"/>
                <a:ea typeface="+mj-ea"/>
              </a:rPr>
              <a:t>Highest educational level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1800" u="sng" dirty="0">
                <a:solidFill>
                  <a:srgbClr val="000000"/>
                </a:solidFill>
                <a:latin typeface="+mj-ea"/>
                <a:ea typeface="+mj-ea"/>
              </a:rPr>
              <a:t>經歷</a:t>
            </a:r>
            <a:r>
              <a:rPr lang="en-US" altLang="zh-TW" sz="1800" u="sng" dirty="0">
                <a:solidFill>
                  <a:srgbClr val="000000"/>
                </a:solidFill>
                <a:latin typeface="+mj-ea"/>
                <a:ea typeface="+mj-ea"/>
              </a:rPr>
              <a:t>:</a:t>
            </a:r>
          </a:p>
          <a:p>
            <a:pPr marL="265113" indent="-265113">
              <a:spcBef>
                <a:spcPts val="0"/>
              </a:spcBef>
            </a:pPr>
            <a:r>
              <a:rPr lang="en-US" altLang="zh-TW" sz="1600" dirty="0">
                <a:solidFill>
                  <a:srgbClr val="000000"/>
                </a:solidFill>
                <a:latin typeface="+mj-ea"/>
                <a:ea typeface="+mj-ea"/>
              </a:rPr>
              <a:t>Starting from latest experience / title / Event / award / patents. </a:t>
            </a:r>
          </a:p>
          <a:p>
            <a:pPr marL="265113" indent="-265113">
              <a:spcBef>
                <a:spcPts val="0"/>
              </a:spcBef>
            </a:pPr>
            <a:r>
              <a:rPr lang="en-US" altLang="zh-TW" sz="1600" dirty="0">
                <a:solidFill>
                  <a:srgbClr val="000000"/>
                </a:solidFill>
                <a:latin typeface="+mj-ea"/>
                <a:ea typeface="+mj-ea"/>
              </a:rPr>
              <a:t>No more than 5 bullet points</a:t>
            </a:r>
          </a:p>
        </p:txBody>
      </p:sp>
      <p:sp>
        <p:nvSpPr>
          <p:cNvPr id="7" name="標題 6">
            <a:extLst>
              <a:ext uri="{FF2B5EF4-FFF2-40B4-BE49-F238E27FC236}">
                <a16:creationId xmlns:a16="http://schemas.microsoft.com/office/drawing/2014/main" id="{B951BF52-0674-4579-9747-B76E2C239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講題</a:t>
            </a:r>
          </a:p>
        </p:txBody>
      </p:sp>
    </p:spTree>
    <p:extLst>
      <p:ext uri="{BB962C8B-B14F-4D97-AF65-F5344CB8AC3E}">
        <p14:creationId xmlns:p14="http://schemas.microsoft.com/office/powerpoint/2010/main" val="869528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9">
            <a:extLst>
              <a:ext uri="{FF2B5EF4-FFF2-40B4-BE49-F238E27FC236}">
                <a16:creationId xmlns:a16="http://schemas.microsoft.com/office/drawing/2014/main" id="{7E394B5E-0F91-4E2D-A16D-08C57295B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040" y="5373372"/>
            <a:ext cx="377956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9pPr>
          </a:lstStyle>
          <a:p>
            <a:pPr marL="0" indent="0" algn="dist" defTabSz="548627" eaLnBrk="1" hangingPunct="1">
              <a:spcBef>
                <a:spcPct val="50000"/>
              </a:spcBef>
              <a:buNone/>
            </a:pPr>
            <a:r>
              <a:rPr kumimoji="0" lang="en-US" altLang="zh-TW" sz="1200" dirty="0">
                <a:solidFill>
                  <a:srgbClr val="404040"/>
                </a:solidFill>
                <a:latin typeface="Arial"/>
                <a:ea typeface="新細明體" pitchFamily="18" charset="-120"/>
              </a:rPr>
              <a:t>For Newspaper AD, website and on-site LED screen, please kindly provide photo (not too casual), </a:t>
            </a:r>
            <a:r>
              <a:rPr kumimoji="0" lang="en-US" altLang="zh-TW" sz="1200" dirty="0">
                <a:solidFill>
                  <a:srgbClr val="FF0000"/>
                </a:solidFill>
                <a:latin typeface="Arial"/>
                <a:ea typeface="新細明體" pitchFamily="18" charset="-120"/>
              </a:rPr>
              <a:t>file size more than 1.5 MB, with high resolution.</a:t>
            </a:r>
          </a:p>
        </p:txBody>
      </p:sp>
      <p:sp>
        <p:nvSpPr>
          <p:cNvPr id="5" name="矩形 22">
            <a:extLst>
              <a:ext uri="{FF2B5EF4-FFF2-40B4-BE49-F238E27FC236}">
                <a16:creationId xmlns:a16="http://schemas.microsoft.com/office/drawing/2014/main" id="{50D662CF-1401-412A-8397-CDEF0A0A5D13}"/>
              </a:ext>
            </a:extLst>
          </p:cNvPr>
          <p:cNvSpPr/>
          <p:nvPr/>
        </p:nvSpPr>
        <p:spPr>
          <a:xfrm>
            <a:off x="5213747" y="1342690"/>
            <a:ext cx="6210300" cy="14943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defTabSz="653110">
              <a:defRPr/>
            </a:pPr>
            <a:r>
              <a:rPr lang="en-US" altLang="zh-TW" sz="2200" dirty="0">
                <a:latin typeface="+mj-ea"/>
                <a:ea typeface="+mj-ea"/>
              </a:rPr>
              <a:t>Mr./ Ms. Name :</a:t>
            </a:r>
          </a:p>
          <a:p>
            <a:pPr defTabSz="653110">
              <a:defRPr/>
            </a:pPr>
            <a:r>
              <a:rPr lang="en-US" altLang="zh-TW" sz="2200" dirty="0">
                <a:latin typeface="+mj-ea"/>
                <a:ea typeface="+mj-ea"/>
              </a:rPr>
              <a:t>Job Title:</a:t>
            </a:r>
          </a:p>
          <a:p>
            <a:pPr defTabSz="653110">
              <a:defRPr/>
            </a:pPr>
            <a:r>
              <a:rPr lang="en-US" altLang="zh-TW" sz="2200" dirty="0">
                <a:latin typeface="+mj-ea"/>
                <a:ea typeface="+mj-ea"/>
              </a:rPr>
              <a:t>Department</a:t>
            </a:r>
            <a:r>
              <a:rPr lang="en-US" altLang="zh-TW" sz="2200" dirty="0">
                <a:latin typeface="+mj-ea"/>
              </a:rPr>
              <a:t>:</a:t>
            </a:r>
          </a:p>
          <a:p>
            <a:pPr defTabSz="653110">
              <a:defRPr/>
            </a:pPr>
            <a:r>
              <a:rPr lang="en-US" altLang="zh-TW" sz="2200" dirty="0">
                <a:latin typeface="+mj-ea"/>
              </a:rPr>
              <a:t>Company:</a:t>
            </a:r>
          </a:p>
        </p:txBody>
      </p:sp>
      <p:sp>
        <p:nvSpPr>
          <p:cNvPr id="6" name="內容版面配置區 16">
            <a:extLst>
              <a:ext uri="{FF2B5EF4-FFF2-40B4-BE49-F238E27FC236}">
                <a16:creationId xmlns:a16="http://schemas.microsoft.com/office/drawing/2014/main" id="{384C05E5-9538-49BD-9120-2BD5B609ADAB}"/>
              </a:ext>
            </a:extLst>
          </p:cNvPr>
          <p:cNvSpPr txBox="1">
            <a:spLocks/>
          </p:cNvSpPr>
          <p:nvPr/>
        </p:nvSpPr>
        <p:spPr>
          <a:xfrm>
            <a:off x="5213747" y="2900251"/>
            <a:ext cx="6210300" cy="3425844"/>
          </a:xfrm>
          <a:prstGeom prst="rect">
            <a:avLst/>
          </a:prstGeom>
        </p:spPr>
        <p:txBody>
          <a:bodyPr/>
          <a:lstStyle>
            <a:lvl1pPr marL="489833" indent="-489833" algn="l" defTabSz="653110" rtl="0" eaLnBrk="1" latinLnBrk="0" hangingPunct="1">
              <a:spcBef>
                <a:spcPts val="857"/>
              </a:spcBef>
              <a:buFont typeface="Arial"/>
              <a:buChar char="•"/>
              <a:defRPr sz="2900" kern="1200">
                <a:solidFill>
                  <a:srgbClr val="63A70A"/>
                </a:solidFill>
                <a:latin typeface="Roboto Medium"/>
                <a:ea typeface="+mn-ea"/>
                <a:cs typeface="Roboto"/>
              </a:defRPr>
            </a:lvl1pPr>
            <a:lvl2pPr marL="1061304" indent="-408194" algn="l" defTabSz="653110" rtl="0" eaLnBrk="1" latinLnBrk="0" hangingPunct="1">
              <a:spcBef>
                <a:spcPts val="857"/>
              </a:spcBef>
              <a:buFont typeface="Arial"/>
              <a:buChar char="–"/>
              <a:defRPr sz="2600" kern="1200">
                <a:solidFill>
                  <a:schemeClr val="tx1"/>
                </a:solidFill>
                <a:latin typeface="Roboto Light"/>
                <a:ea typeface="+mn-ea"/>
                <a:cs typeface="Roboto"/>
              </a:defRPr>
            </a:lvl2pPr>
            <a:lvl3pPr marL="1632776" indent="-326555" algn="l" defTabSz="653110" rtl="0" eaLnBrk="1" latinLnBrk="0" hangingPunct="1">
              <a:spcBef>
                <a:spcPts val="857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Roboto Light"/>
                <a:ea typeface="+mn-ea"/>
                <a:cs typeface="Roboto"/>
              </a:defRPr>
            </a:lvl3pPr>
            <a:lvl4pPr marL="2285886" indent="-326555" algn="l" defTabSz="653110" rtl="0" eaLnBrk="1" latinLnBrk="0" hangingPunct="1">
              <a:spcBef>
                <a:spcPts val="857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Roboto Light"/>
                <a:ea typeface="+mn-ea"/>
                <a:cs typeface="Roboto"/>
              </a:defRPr>
            </a:lvl4pPr>
            <a:lvl5pPr marL="2938996" indent="-326555" algn="l" defTabSz="653110" rtl="0" eaLnBrk="1" latinLnBrk="0" hangingPunct="1">
              <a:spcBef>
                <a:spcPts val="857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Roboto Light"/>
                <a:ea typeface="+mn-ea"/>
                <a:cs typeface="Roboto"/>
              </a:defRPr>
            </a:lvl5pPr>
            <a:lvl6pPr marL="3592106" indent="-326555" algn="l" defTabSz="653110" rtl="0" eaLnBrk="1" latinLnBrk="0" hangingPunct="1">
              <a:spcBef>
                <a:spcPct val="20000"/>
              </a:spcBef>
              <a:buFont typeface="Arial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45216" indent="-326555" algn="l" defTabSz="653110" rtl="0" eaLnBrk="1" latinLnBrk="0" hangingPunct="1">
              <a:spcBef>
                <a:spcPct val="20000"/>
              </a:spcBef>
              <a:buFont typeface="Arial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98327" indent="-326555" algn="l" defTabSz="653110" rtl="0" eaLnBrk="1" latinLnBrk="0" hangingPunct="1">
              <a:spcBef>
                <a:spcPct val="20000"/>
              </a:spcBef>
              <a:buFont typeface="Arial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51437" indent="-326555" algn="l" defTabSz="653110" rtl="0" eaLnBrk="1" latinLnBrk="0" hangingPunct="1">
              <a:spcBef>
                <a:spcPct val="20000"/>
              </a:spcBef>
              <a:buFont typeface="Arial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TW" sz="1800" u="sng" dirty="0">
                <a:solidFill>
                  <a:srgbClr val="000000"/>
                </a:solidFill>
                <a:latin typeface="+mj-ea"/>
                <a:ea typeface="+mj-ea"/>
              </a:rPr>
              <a:t>Education: </a:t>
            </a:r>
          </a:p>
          <a:p>
            <a:pPr marL="265113" indent="-265113">
              <a:spcBef>
                <a:spcPts val="0"/>
              </a:spcBef>
            </a:pPr>
            <a:r>
              <a:rPr lang="en-US" altLang="zh-TW" sz="1600" dirty="0">
                <a:solidFill>
                  <a:srgbClr val="000000"/>
                </a:solidFill>
                <a:latin typeface="+mj-ea"/>
                <a:ea typeface="+mj-ea"/>
              </a:rPr>
              <a:t>Highest educational level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1800" u="sng" dirty="0">
                <a:solidFill>
                  <a:srgbClr val="000000"/>
                </a:solidFill>
                <a:latin typeface="+mj-ea"/>
                <a:ea typeface="+mj-ea"/>
              </a:rPr>
              <a:t>Experience:</a:t>
            </a:r>
          </a:p>
          <a:p>
            <a:pPr marL="265113" indent="-265113">
              <a:spcBef>
                <a:spcPts val="0"/>
              </a:spcBef>
            </a:pPr>
            <a:r>
              <a:rPr lang="en-US" altLang="zh-TW" sz="1600" dirty="0">
                <a:solidFill>
                  <a:srgbClr val="000000"/>
                </a:solidFill>
                <a:latin typeface="+mj-ea"/>
                <a:ea typeface="+mj-ea"/>
              </a:rPr>
              <a:t>Starting from latest experience / title / Event / award / patents. </a:t>
            </a:r>
          </a:p>
          <a:p>
            <a:pPr marL="265113" indent="-265113">
              <a:spcBef>
                <a:spcPts val="0"/>
              </a:spcBef>
            </a:pPr>
            <a:r>
              <a:rPr lang="en-US" altLang="zh-TW" sz="1600" dirty="0">
                <a:solidFill>
                  <a:srgbClr val="000000"/>
                </a:solidFill>
                <a:latin typeface="+mj-ea"/>
                <a:ea typeface="+mj-ea"/>
              </a:rPr>
              <a:t>No more than 5 bullet points</a:t>
            </a: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ACB9A5E4-5B58-411A-8B75-760844668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Presentation Title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05109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9148529-572F-4384-9E1D-FB0A67CAE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C115C9A3-307F-46F4-A5F2-139C8C684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講題摘要 </a:t>
            </a:r>
            <a:r>
              <a:rPr lang="en-US" altLang="zh-TW" sz="2800" dirty="0"/>
              <a:t>(</a:t>
            </a:r>
            <a:r>
              <a:rPr lang="zh-TW" altLang="en-US" sz="2800" dirty="0"/>
              <a:t>約</a:t>
            </a:r>
            <a:r>
              <a:rPr lang="en-US" altLang="zh-TW" sz="2800" dirty="0"/>
              <a:t>250</a:t>
            </a:r>
            <a:r>
              <a:rPr lang="zh-TW" altLang="en-US" sz="2800" dirty="0"/>
              <a:t>字</a:t>
            </a:r>
            <a:r>
              <a:rPr lang="en-US" altLang="zh-TW" sz="2800" dirty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37941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D201A8B3-5C47-4E4B-92C0-415C80202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標題 4">
            <a:extLst>
              <a:ext uri="{FF2B5EF4-FFF2-40B4-BE49-F238E27FC236}">
                <a16:creationId xmlns:a16="http://schemas.microsoft.com/office/drawing/2014/main" id="{7FFA3FCC-0748-4694-9305-093908212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Abstract of Presentation</a:t>
            </a:r>
            <a:r>
              <a:rPr lang="zh-TW" altLang="en-US" dirty="0"/>
              <a:t> </a:t>
            </a:r>
            <a:r>
              <a:rPr lang="en-US" altLang="zh-TW" sz="2800" dirty="0"/>
              <a:t>(around 150</a:t>
            </a:r>
            <a:r>
              <a:rPr lang="zh-TW" altLang="en-US" sz="2800" dirty="0"/>
              <a:t> </a:t>
            </a:r>
            <a:r>
              <a:rPr lang="en-US" altLang="zh-TW" sz="2800" dirty="0"/>
              <a:t>words)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51016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878F718C-F451-43E3-805B-C1986705C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3EF6F9E9-72B7-4D3B-93EE-FA5127018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講者簡介</a:t>
            </a:r>
            <a:r>
              <a:rPr lang="en-US" altLang="zh-TW" sz="3200" dirty="0"/>
              <a:t>(</a:t>
            </a:r>
            <a:r>
              <a:rPr lang="zh-TW" altLang="en-US" sz="3200" dirty="0"/>
              <a:t>約</a:t>
            </a:r>
            <a:r>
              <a:rPr lang="en-US" altLang="zh-TW" sz="3200" dirty="0"/>
              <a:t>500</a:t>
            </a:r>
            <a:r>
              <a:rPr lang="zh-TW" altLang="en-US" sz="3200" dirty="0"/>
              <a:t>字</a:t>
            </a:r>
            <a:r>
              <a:rPr lang="en-US" altLang="zh-TW" sz="3200" dirty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42556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3CDD8EDD-4C8D-41D9-A663-9B857528A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EAFFB41E-4D05-4AB3-9910-1FC2F68C8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Speaker’s Biography </a:t>
            </a:r>
            <a:r>
              <a:rPr lang="en-US" altLang="zh-TW" sz="3200" dirty="0"/>
              <a:t>(around 250 words)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9449691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2100</TotalTime>
  <Words>170</Words>
  <Application>Microsoft Office PowerPoint</Application>
  <PresentationFormat>寬螢幕</PresentationFormat>
  <Paragraphs>26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3" baseType="lpstr">
      <vt:lpstr>微軟正黑體</vt:lpstr>
      <vt:lpstr>新細明體</vt:lpstr>
      <vt:lpstr>Arial</vt:lpstr>
      <vt:lpstr>Calibri</vt:lpstr>
      <vt:lpstr>Calibri Light</vt:lpstr>
      <vt:lpstr>Custom Design</vt:lpstr>
      <vt:lpstr>PowerPoint 簡報</vt:lpstr>
      <vt:lpstr>講題</vt:lpstr>
      <vt:lpstr>Presentation Title</vt:lpstr>
      <vt:lpstr>講題摘要 (約250字)</vt:lpstr>
      <vt:lpstr>Abstract of Presentation (around 150 words)</vt:lpstr>
      <vt:lpstr>講者簡介(約500字)</vt:lpstr>
      <vt:lpstr>Speaker’s Biography (around 250 words)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HTFA</dc:creator>
  <cp:lastModifiedBy>HoPeggy</cp:lastModifiedBy>
  <cp:revision>162</cp:revision>
  <dcterms:created xsi:type="dcterms:W3CDTF">2022-03-07T09:22:00Z</dcterms:created>
  <dcterms:modified xsi:type="dcterms:W3CDTF">2025-01-16T07:34:49Z</dcterms:modified>
</cp:coreProperties>
</file>