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handoutMasterIdLst>
    <p:handoutMasterId r:id="rId10"/>
  </p:handoutMasterIdLst>
  <p:sldIdLst>
    <p:sldId id="262" r:id="rId2"/>
    <p:sldId id="258" r:id="rId3"/>
    <p:sldId id="260" r:id="rId4"/>
    <p:sldId id="267" r:id="rId5"/>
    <p:sldId id="268" r:id="rId6"/>
    <p:sldId id="270" r:id="rId7"/>
    <p:sldId id="269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9D90B89A-7A99-4AA4-94C8-A9BE9E017B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7982018-FE9E-4839-94BB-0ADC8A6434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7ACE-3810-4B66-9077-5F702A38FBB6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37AA33-F5BF-4328-8663-ABA98B3FD9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17E641F-B434-42D1-A163-7E60DFC2BF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4B50-29B9-4505-AACA-63535B022E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7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BBE8E-CA7E-4181-993A-8E4CB64B202D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DCF2E-828A-4D43-8ED3-1B4F82FBCF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25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C529-AE48-437D-B229-714540329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49620-42E7-438B-9C65-62EDC946AE9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D4E3F-1417-4D13-AD4B-65BFA1ACE7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07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4BFD-6987-48BD-A264-6CD29AA9D9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74C3F-1B60-4ADF-9370-0B6776656E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Picture</a:t>
            </a:r>
            <a:endParaRPr lang="zh-TW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8BA40-A94B-482B-80D9-AA6FA7A1C94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9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2B27B-313F-4A13-8AEB-F930055C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96603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F192-AB1A-4F23-9E3B-580ABFB3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BFEF0A-4366-4D20-A5F4-D3C574659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2412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51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8A6FBF4-F37C-42AA-8E26-C00A1E17CF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790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E8960-13C0-49AC-A062-F8C6CDE0510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F9D62F-6D05-41F4-8A93-B835BC7B05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283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AD2B-2ED5-4EFF-A8EC-8B42FDE5B9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DA0D8-C43B-48B9-A52C-416503401A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Click to edit Master subtitle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982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AF2E-6630-4C7F-8CF4-840D3657EF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6190-237C-4386-8896-7D8FFCE18E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6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880AF0-9702-4261-AE6B-E1C28C7E0E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612FFF9-9168-4658-B89B-56378B9E6A1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E630193-5092-4180-9CEE-C7F9B3BF57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792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46D5A-DD53-430E-A9F4-43F95ACDC76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4169A-45D5-4B4B-B5B3-926F711F8EC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F009E-DAA2-4864-8467-2C3CE98A596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357E3-D09B-4B4C-8F27-AFC9F7B98C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0F164EC-0181-4B12-9D64-B14A561FE8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75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2E7A009-8A1D-473F-A418-48440620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427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FFA72-BC58-4513-A0A8-2EFD1C4C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38380-E1A3-4133-90F9-14E205CE1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pic>
        <p:nvPicPr>
          <p:cNvPr id="10" name="圖片 7">
            <a:extLst>
              <a:ext uri="{FF2B5EF4-FFF2-40B4-BE49-F238E27FC236}">
                <a16:creationId xmlns:a16="http://schemas.microsoft.com/office/drawing/2014/main" id="{32FC01F6-EE00-4535-8753-383E11F760F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30" cy="6858000"/>
          </a:xfrm>
          <a:prstGeom prst="rect">
            <a:avLst/>
          </a:prstGeom>
        </p:spPr>
      </p:pic>
      <p:sp>
        <p:nvSpPr>
          <p:cNvPr id="11" name="投影片編號版面配置區 8">
            <a:extLst>
              <a:ext uri="{FF2B5EF4-FFF2-40B4-BE49-F238E27FC236}">
                <a16:creationId xmlns:a16="http://schemas.microsoft.com/office/drawing/2014/main" id="{5138AB51-BB14-499F-9973-7FE1AA3A712B}"/>
              </a:ext>
            </a:extLst>
          </p:cNvPr>
          <p:cNvSpPr txBox="1">
            <a:spLocks/>
          </p:cNvSpPr>
          <p:nvPr userDrawn="1"/>
        </p:nvSpPr>
        <p:spPr>
          <a:xfrm>
            <a:off x="8049768" y="624662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435D5E-7E86-424D-9F9D-257AA24E95E1}" type="slidenum">
              <a:rPr lang="zh-TW" altLang="en-US" smtClean="0"/>
              <a:pPr algn="r"/>
              <a:t>‹#›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9CB2B2D-6DAA-4527-AD6F-C1A46F239619}"/>
              </a:ext>
            </a:extLst>
          </p:cNvPr>
          <p:cNvSpPr txBox="1"/>
          <p:nvPr userDrawn="1"/>
        </p:nvSpPr>
        <p:spPr>
          <a:xfrm>
            <a:off x="3505383" y="6615830"/>
            <a:ext cx="51788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base"/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High-Tech Facility International Forum 2025</a:t>
            </a:r>
            <a:r>
              <a:rPr lang="zh-TW" altLang="en-US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‖</a:t>
            </a:r>
            <a:r>
              <a:rPr lang="zh-TW" altLang="en-US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September 5</a:t>
            </a:r>
            <a:r>
              <a:rPr lang="en-US" altLang="zh-TW" sz="1200" b="1" kern="1200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th</a:t>
            </a:r>
            <a:r>
              <a:rPr lang="en-US" altLang="zh-TW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, 2025</a:t>
            </a:r>
            <a:endParaRPr lang="en-US" altLang="zh-TW" sz="1200" b="1" i="0" dirty="0"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606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82" r:id="rId4"/>
    <p:sldLayoutId id="2147483681" r:id="rId5"/>
    <p:sldLayoutId id="2147483683" r:id="rId6"/>
    <p:sldLayoutId id="2147483684" r:id="rId7"/>
    <p:sldLayoutId id="2147483685" r:id="rId8"/>
    <p:sldLayoutId id="2147483686" r:id="rId9"/>
    <p:sldLayoutId id="2147483688" r:id="rId10"/>
    <p:sldLayoutId id="2147483689" r:id="rId11"/>
    <p:sldLayoutId id="2147483695" r:id="rId12"/>
    <p:sldLayoutId id="214748369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E6ABCF-020B-4C01-9147-06A6D6BFA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D5703D-D6CF-4126-AD14-EEDF257C6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0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29D98A72-DCCD-4E6D-A726-D29387025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06" y="5061572"/>
            <a:ext cx="368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algn="dist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5" name="矩形 22">
            <a:extLst>
              <a:ext uri="{FF2B5EF4-FFF2-40B4-BE49-F238E27FC236}">
                <a16:creationId xmlns:a16="http://schemas.microsoft.com/office/drawing/2014/main" id="{A9ABD3C3-210E-4C66-BF29-0B7F9CC5FBFE}"/>
              </a:ext>
            </a:extLst>
          </p:cNvPr>
          <p:cNvSpPr/>
          <p:nvPr/>
        </p:nvSpPr>
        <p:spPr>
          <a:xfrm>
            <a:off x="5194697" y="1253043"/>
            <a:ext cx="6210300" cy="1494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姓名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  <a:r>
              <a:rPr lang="zh-TW" altLang="en-US" sz="2200" dirty="0">
                <a:latin typeface="+mj-ea"/>
                <a:ea typeface="+mj-ea"/>
              </a:rPr>
              <a:t>                            </a:t>
            </a:r>
            <a:r>
              <a:rPr lang="zh-TW" altLang="en-US" sz="2200" dirty="0">
                <a:latin typeface="+mj-ea"/>
              </a:rPr>
              <a:t>先生</a:t>
            </a:r>
            <a:r>
              <a:rPr lang="en-US" altLang="zh-TW" sz="2200" dirty="0">
                <a:latin typeface="+mj-ea"/>
              </a:rPr>
              <a:t>/ </a:t>
            </a:r>
            <a:r>
              <a:rPr lang="zh-TW" altLang="en-US" sz="2200" dirty="0">
                <a:latin typeface="+mj-ea"/>
              </a:rPr>
              <a:t>女士</a:t>
            </a:r>
            <a:endParaRPr lang="en-US" altLang="zh-TW" sz="2200" dirty="0">
              <a:latin typeface="+mj-ea"/>
              <a:ea typeface="+mj-ea"/>
            </a:endParaRPr>
          </a:p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職稱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部門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公司</a:t>
            </a:r>
            <a:r>
              <a:rPr lang="en-US" altLang="zh-TW" sz="2200" dirty="0">
                <a:latin typeface="+mj-ea"/>
              </a:rPr>
              <a:t>:</a:t>
            </a:r>
          </a:p>
        </p:txBody>
      </p:sp>
      <p:sp>
        <p:nvSpPr>
          <p:cNvPr id="6" name="內容版面配置區 16">
            <a:extLst>
              <a:ext uri="{FF2B5EF4-FFF2-40B4-BE49-F238E27FC236}">
                <a16:creationId xmlns:a16="http://schemas.microsoft.com/office/drawing/2014/main" id="{356414F4-9FE7-4B49-BBB9-5E0BCAF91BDE}"/>
              </a:ext>
            </a:extLst>
          </p:cNvPr>
          <p:cNvSpPr txBox="1">
            <a:spLocks/>
          </p:cNvSpPr>
          <p:nvPr/>
        </p:nvSpPr>
        <p:spPr>
          <a:xfrm>
            <a:off x="5194697" y="2810604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最高學歷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經歷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B951BF52-0674-4579-9747-B76E2C23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講題</a:t>
            </a:r>
          </a:p>
        </p:txBody>
      </p:sp>
    </p:spTree>
    <p:extLst>
      <p:ext uri="{BB962C8B-B14F-4D97-AF65-F5344CB8AC3E}">
        <p14:creationId xmlns:p14="http://schemas.microsoft.com/office/powerpoint/2010/main" val="86952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E394B5E-0F91-4E2D-A16D-08C57295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40" y="5373372"/>
            <a:ext cx="3779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algn="dist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5" name="矩形 22">
            <a:extLst>
              <a:ext uri="{FF2B5EF4-FFF2-40B4-BE49-F238E27FC236}">
                <a16:creationId xmlns:a16="http://schemas.microsoft.com/office/drawing/2014/main" id="{50D662CF-1401-412A-8397-CDEF0A0A5D13}"/>
              </a:ext>
            </a:extLst>
          </p:cNvPr>
          <p:cNvSpPr/>
          <p:nvPr/>
        </p:nvSpPr>
        <p:spPr>
          <a:xfrm>
            <a:off x="5213747" y="1342690"/>
            <a:ext cx="6210300" cy="1494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Mr./ Ms. Name 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Job Title: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Department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</a:rPr>
              <a:t>Company:</a:t>
            </a:r>
          </a:p>
        </p:txBody>
      </p:sp>
      <p:sp>
        <p:nvSpPr>
          <p:cNvPr id="6" name="內容版面配置區 16">
            <a:extLst>
              <a:ext uri="{FF2B5EF4-FFF2-40B4-BE49-F238E27FC236}">
                <a16:creationId xmlns:a16="http://schemas.microsoft.com/office/drawing/2014/main" id="{384C05E5-9538-49BD-9120-2BD5B609ADAB}"/>
              </a:ext>
            </a:extLst>
          </p:cNvPr>
          <p:cNvSpPr txBox="1">
            <a:spLocks/>
          </p:cNvSpPr>
          <p:nvPr/>
        </p:nvSpPr>
        <p:spPr>
          <a:xfrm>
            <a:off x="5213747" y="2900251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Education: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Experience: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CB9A5E4-5B58-411A-8B75-76084466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Presentation Title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10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148529-572F-4384-9E1D-FB0A67CA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115C9A3-307F-46F4-A5F2-139C8C68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講題摘要 </a:t>
            </a:r>
            <a:r>
              <a:rPr lang="en-US" altLang="zh-TW" sz="2800" dirty="0"/>
              <a:t>(</a:t>
            </a:r>
            <a:r>
              <a:rPr lang="zh-TW" altLang="en-US" sz="2800" dirty="0"/>
              <a:t>約</a:t>
            </a:r>
            <a:r>
              <a:rPr lang="en-US" altLang="zh-TW" sz="2800" dirty="0"/>
              <a:t>250</a:t>
            </a:r>
            <a:r>
              <a:rPr lang="zh-TW" altLang="en-US" sz="2800" dirty="0"/>
              <a:t>字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94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201A8B3-5C47-4E4B-92C0-415C8020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7FFA3FCC-0748-4694-9305-09390821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 of Presentation</a:t>
            </a:r>
            <a:r>
              <a:rPr lang="zh-TW" altLang="en-US" dirty="0"/>
              <a:t> </a:t>
            </a:r>
            <a:r>
              <a:rPr lang="en-US" altLang="zh-TW" sz="2800" dirty="0"/>
              <a:t>(around 150</a:t>
            </a:r>
            <a:r>
              <a:rPr lang="zh-TW" altLang="en-US" sz="2800" dirty="0"/>
              <a:t> </a:t>
            </a:r>
            <a:r>
              <a:rPr lang="en-US" altLang="zh-TW" sz="2800" dirty="0"/>
              <a:t>words)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01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878F718C-F451-43E3-805B-C1986705C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EF6F9E9-72B7-4D3B-93EE-FA512701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講者簡介</a:t>
            </a:r>
            <a:r>
              <a:rPr lang="en-US" altLang="zh-TW" sz="3200" dirty="0"/>
              <a:t>(</a:t>
            </a:r>
            <a:r>
              <a:rPr lang="zh-TW" altLang="en-US" sz="3200" dirty="0"/>
              <a:t>約</a:t>
            </a:r>
            <a:r>
              <a:rPr lang="en-US" altLang="zh-TW" sz="3200" dirty="0"/>
              <a:t>500</a:t>
            </a:r>
            <a:r>
              <a:rPr lang="zh-TW" altLang="en-US" sz="3200" dirty="0"/>
              <a:t>字</a:t>
            </a:r>
            <a:r>
              <a:rPr lang="en-US" altLang="zh-TW" sz="3200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255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CDD8EDD-4C8D-41D9-A663-9B857528A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AFFB41E-4D05-4AB3-9910-1FC2F68C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Speaker’s Biography </a:t>
            </a:r>
            <a:r>
              <a:rPr lang="en-US" altLang="zh-TW" sz="3200" dirty="0"/>
              <a:t>(around 250 words)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44969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170</Words>
  <Application>Microsoft Office PowerPoint</Application>
  <PresentationFormat>寬螢幕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Custom Design</vt:lpstr>
      <vt:lpstr>PowerPoint 簡報</vt:lpstr>
      <vt:lpstr>講題</vt:lpstr>
      <vt:lpstr>Presentation Title</vt:lpstr>
      <vt:lpstr>講題摘要 (約250字)</vt:lpstr>
      <vt:lpstr>Abstract of Presentation (around 150 words)</vt:lpstr>
      <vt:lpstr>講者簡介(約500字)</vt:lpstr>
      <vt:lpstr>Speaker’s Biography (around 250 words)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HTFA</dc:creator>
  <cp:lastModifiedBy>HoPeggy</cp:lastModifiedBy>
  <cp:revision>162</cp:revision>
  <dcterms:created xsi:type="dcterms:W3CDTF">2022-03-07T09:22:00Z</dcterms:created>
  <dcterms:modified xsi:type="dcterms:W3CDTF">2025-01-16T07:34:49Z</dcterms:modified>
</cp:coreProperties>
</file>